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 Organelles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Structure &amp;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79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is an Organelle?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399" y="1451429"/>
            <a:ext cx="10363826" cy="521062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All cells have small bodies within them called organelles</a:t>
            </a:r>
          </a:p>
          <a:p>
            <a:r>
              <a:rPr lang="en-US" sz="2800" dirty="0" smtClean="0"/>
              <a:t>Organelles have specific functions much like organs in our body</a:t>
            </a:r>
          </a:p>
          <a:p>
            <a:r>
              <a:rPr lang="en-US" sz="2800" dirty="0" smtClean="0"/>
              <a:t>Animal cells include:</a:t>
            </a:r>
          </a:p>
          <a:p>
            <a:pPr lvl="1"/>
            <a:r>
              <a:rPr lang="en-US" sz="2200" dirty="0" smtClean="0"/>
              <a:t>Cell membrane</a:t>
            </a:r>
          </a:p>
          <a:p>
            <a:pPr lvl="1"/>
            <a:r>
              <a:rPr lang="en-US" sz="2200" dirty="0" smtClean="0"/>
              <a:t>Nucleus</a:t>
            </a:r>
            <a:endParaRPr lang="en-US" sz="2200" dirty="0"/>
          </a:p>
          <a:p>
            <a:pPr lvl="1"/>
            <a:r>
              <a:rPr lang="en-US" sz="2200" dirty="0" smtClean="0"/>
              <a:t>Cytoskeleton </a:t>
            </a:r>
          </a:p>
          <a:p>
            <a:pPr lvl="1"/>
            <a:r>
              <a:rPr lang="en-US" sz="2200" dirty="0" smtClean="0"/>
              <a:t>Mitochondria</a:t>
            </a:r>
          </a:p>
          <a:p>
            <a:pPr lvl="1"/>
            <a:r>
              <a:rPr lang="en-US" sz="2200" dirty="0"/>
              <a:t>Endoplasmic </a:t>
            </a:r>
            <a:r>
              <a:rPr lang="en-US" sz="2200" dirty="0" smtClean="0"/>
              <a:t>reticulum</a:t>
            </a:r>
          </a:p>
          <a:p>
            <a:pPr lvl="1"/>
            <a:r>
              <a:rPr lang="en-US" sz="2200" dirty="0" smtClean="0"/>
              <a:t>Golgi apparatus</a:t>
            </a:r>
          </a:p>
          <a:p>
            <a:pPr lvl="1"/>
            <a:r>
              <a:rPr lang="en-US" sz="2200" dirty="0" smtClean="0"/>
              <a:t>Lysosomes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19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Made up of lipid bilayer</a:t>
            </a:r>
          </a:p>
          <a:p>
            <a:r>
              <a:rPr lang="en-US" dirty="0" smtClean="0"/>
              <a:t>The cell membrane protects the cell and allows proteins into and out of the cell</a:t>
            </a:r>
          </a:p>
          <a:p>
            <a:endParaRPr lang="en-US" dirty="0" smtClean="0"/>
          </a:p>
          <a:p>
            <a:r>
              <a:rPr lang="en-US" dirty="0" smtClean="0"/>
              <a:t>Think of a plastic bag…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629" y="3471371"/>
            <a:ext cx="6197600" cy="271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2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en-US" dirty="0" smtClean="0"/>
              <a:t>Nucleus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399" y="1351092"/>
            <a:ext cx="10363826" cy="3424107"/>
          </a:xfrm>
        </p:spPr>
        <p:txBody>
          <a:bodyPr/>
          <a:lstStyle/>
          <a:p>
            <a:r>
              <a:rPr lang="en-US" dirty="0" smtClean="0"/>
              <a:t>The control center of the cell – like the brain</a:t>
            </a:r>
          </a:p>
          <a:p>
            <a:r>
              <a:rPr lang="en-US" dirty="0" smtClean="0"/>
              <a:t>It helps control eating, movement, and reproduction</a:t>
            </a:r>
          </a:p>
          <a:p>
            <a:r>
              <a:rPr lang="en-US" dirty="0" smtClean="0"/>
              <a:t>Houses the DNA</a:t>
            </a:r>
          </a:p>
          <a:p>
            <a:endParaRPr lang="en-US" dirty="0"/>
          </a:p>
          <a:p>
            <a:r>
              <a:rPr lang="en-US" dirty="0" smtClean="0"/>
              <a:t>Think of an air traffic control tower…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573" y="3859437"/>
            <a:ext cx="4037994" cy="29201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600" y="2509050"/>
            <a:ext cx="3526971" cy="335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2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68574"/>
            <a:ext cx="10364451" cy="1596177"/>
          </a:xfrm>
        </p:spPr>
        <p:txBody>
          <a:bodyPr/>
          <a:lstStyle/>
          <a:p>
            <a:r>
              <a:rPr lang="en-US" dirty="0" smtClean="0"/>
              <a:t>Cytoskeleton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438178"/>
            <a:ext cx="10363826" cy="3424107"/>
          </a:xfrm>
        </p:spPr>
        <p:txBody>
          <a:bodyPr/>
          <a:lstStyle/>
          <a:p>
            <a:r>
              <a:rPr lang="en-US" dirty="0" smtClean="0"/>
              <a:t>Made up of thin fibers which provides the structure of the cell</a:t>
            </a:r>
          </a:p>
          <a:p>
            <a:r>
              <a:rPr lang="en-US" dirty="0" smtClean="0"/>
              <a:t>Other organelles may attach to the fibers of the cytoskeleton and travel throughout the cell</a:t>
            </a:r>
          </a:p>
          <a:p>
            <a:endParaRPr lang="en-US" dirty="0"/>
          </a:p>
          <a:p>
            <a:r>
              <a:rPr lang="en-US" dirty="0" smtClean="0"/>
              <a:t>Think of the frame of a house…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870959"/>
            <a:ext cx="3322320" cy="2789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127" y="2780777"/>
            <a:ext cx="4557073" cy="306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7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TC104033925[[fn=Droplet]]</Template>
  <TotalTime>59</TotalTime>
  <Words>138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Tw Cen MT</vt:lpstr>
      <vt:lpstr>Droplet</vt:lpstr>
      <vt:lpstr>Cell Organelles</vt:lpstr>
      <vt:lpstr>What is an Organelle?</vt:lpstr>
      <vt:lpstr>Cell membrane</vt:lpstr>
      <vt:lpstr>Nucleus </vt:lpstr>
      <vt:lpstr>Cytoskeleton </vt:lpstr>
    </vt:vector>
  </TitlesOfParts>
  <Company>Fresno Unified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Organelles</dc:title>
  <dc:creator>Joshua Gomes</dc:creator>
  <cp:lastModifiedBy>Joshua Gomes</cp:lastModifiedBy>
  <cp:revision>14</cp:revision>
  <dcterms:created xsi:type="dcterms:W3CDTF">2014-10-01T02:19:44Z</dcterms:created>
  <dcterms:modified xsi:type="dcterms:W3CDTF">2014-10-01T03:28:06Z</dcterms:modified>
</cp:coreProperties>
</file>