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Qualitative vs. Quantitative Data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 Life Science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41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450" y="224589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Data in Science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25" y="2915109"/>
            <a:ext cx="5732838" cy="322245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50" y="1246189"/>
            <a:ext cx="8596668" cy="3145337"/>
          </a:xfrm>
        </p:spPr>
        <p:txBody>
          <a:bodyPr/>
          <a:lstStyle/>
          <a:p>
            <a:r>
              <a:rPr lang="en-US" sz="4000" dirty="0" smtClean="0"/>
              <a:t>In science, there are two types of data that we analyze.</a:t>
            </a:r>
          </a:p>
          <a:p>
            <a:pPr lvl="1"/>
            <a:r>
              <a:rPr lang="en-US" sz="3600" dirty="0" smtClean="0"/>
              <a:t>Qualitative</a:t>
            </a:r>
          </a:p>
          <a:p>
            <a:pPr lvl="1"/>
            <a:r>
              <a:rPr lang="en-US" sz="3600" dirty="0" smtClean="0"/>
              <a:t>Quantitative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45" y="166021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Qualitative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98" y="1354472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Qualitative data deals with </a:t>
            </a:r>
            <a:r>
              <a:rPr lang="en-US" sz="3200" b="1" i="1" dirty="0" smtClean="0"/>
              <a:t>descriptions</a:t>
            </a:r>
          </a:p>
          <a:p>
            <a:endParaRPr lang="en-US" sz="3200" b="1" i="1" dirty="0" smtClean="0"/>
          </a:p>
          <a:p>
            <a:r>
              <a:rPr lang="en-US" sz="3200" dirty="0" smtClean="0"/>
              <a:t>Data can be observed, but not measured</a:t>
            </a:r>
          </a:p>
          <a:p>
            <a:endParaRPr lang="en-US" sz="3200" dirty="0" smtClean="0"/>
          </a:p>
          <a:p>
            <a:r>
              <a:rPr lang="en-US" sz="3200" dirty="0" smtClean="0"/>
              <a:t>Examples: colors, tastes, textures, smells, appearance, beauty etc.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048" y="4330032"/>
            <a:ext cx="3791952" cy="252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2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176463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Quantitative Data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369" y="601406"/>
            <a:ext cx="3188572" cy="23445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44" y="1647068"/>
            <a:ext cx="8911834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Deals with </a:t>
            </a:r>
            <a:r>
              <a:rPr lang="en-US" sz="3200" b="1" i="1" dirty="0" smtClean="0"/>
              <a:t>numbers</a:t>
            </a:r>
          </a:p>
          <a:p>
            <a:endParaRPr lang="en-US" sz="3200" b="1" i="1" dirty="0" smtClean="0"/>
          </a:p>
          <a:p>
            <a:r>
              <a:rPr lang="en-US" sz="3200" dirty="0" smtClean="0"/>
              <a:t>Data which can be measured</a:t>
            </a:r>
          </a:p>
          <a:p>
            <a:endParaRPr lang="en-US" sz="3200" dirty="0" smtClean="0"/>
          </a:p>
          <a:p>
            <a:r>
              <a:rPr lang="en-US" sz="3200" dirty="0" smtClean="0"/>
              <a:t>Examples: length, height, width, weight, volume, speed, time, temperature, cost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92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45" y="116305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Lets Practice: Qualitative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02" y="981495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down as much qualitative data as you can about the following photo (use complete sentences). Remember your definition for qualitative data…</a:t>
            </a:r>
            <a:endParaRPr lang="en-US" sz="3200" dirty="0"/>
          </a:p>
        </p:txBody>
      </p:sp>
      <p:pic>
        <p:nvPicPr>
          <p:cNvPr id="2050" name="Picture 2" descr="http://blogs-images.forbes.com/markhughes/files/2015/01/The-Book-of-Life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405" y="2994754"/>
            <a:ext cx="6640048" cy="373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48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76" y="164432"/>
            <a:ext cx="8596668" cy="1320800"/>
          </a:xfrm>
        </p:spPr>
        <p:txBody>
          <a:bodyPr/>
          <a:lstStyle/>
          <a:p>
            <a:r>
              <a:rPr lang="en-US" dirty="0" smtClean="0"/>
              <a:t>Lets Practice: Qualitative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734" y="880060"/>
            <a:ext cx="5470803" cy="5611811"/>
          </a:xfrm>
        </p:spPr>
        <p:txBody>
          <a:bodyPr>
            <a:noAutofit/>
          </a:bodyPr>
          <a:lstStyle/>
          <a:p>
            <a:r>
              <a:rPr lang="en-US" sz="3000" dirty="0" smtClean="0"/>
              <a:t>In science, you will have to re-draw objects, especially when using microscopes. You need to be able to accurately represent your drawing in as much detail as possible.</a:t>
            </a:r>
          </a:p>
          <a:p>
            <a:endParaRPr lang="en-US" sz="3000" dirty="0" smtClean="0"/>
          </a:p>
          <a:p>
            <a:r>
              <a:rPr lang="en-US" sz="3000" dirty="0" smtClean="0"/>
              <a:t>Re-draw the following image and add your qualitative data (descriptions) under your drawing. </a:t>
            </a:r>
            <a:endParaRPr lang="en-US" sz="3000" dirty="0"/>
          </a:p>
        </p:txBody>
      </p:sp>
      <p:pic>
        <p:nvPicPr>
          <p:cNvPr id="1026" name="Picture 2" descr="http://www.microscopy-uk.org.uk/mag/imgdec00/novp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95" y="2175744"/>
            <a:ext cx="5234573" cy="362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8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164431"/>
            <a:ext cx="8596668" cy="1320800"/>
          </a:xfrm>
        </p:spPr>
        <p:txBody>
          <a:bodyPr/>
          <a:lstStyle/>
          <a:p>
            <a:r>
              <a:rPr lang="en-US" dirty="0" smtClean="0"/>
              <a:t>Lets practice: Quantitative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003894"/>
              </p:ext>
            </p:extLst>
          </p:nvPr>
        </p:nvGraphicFramePr>
        <p:xfrm>
          <a:off x="677334" y="1053682"/>
          <a:ext cx="85963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 (inches)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 (pounds)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65302" y="3267494"/>
            <a:ext cx="8596668" cy="2471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Using your definition of quantitative data, answer the following questions…</a:t>
            </a:r>
          </a:p>
          <a:p>
            <a:r>
              <a:rPr lang="en-US" sz="2800" dirty="0" smtClean="0"/>
              <a:t>What is the average height of all objects combined?</a:t>
            </a:r>
          </a:p>
          <a:p>
            <a:r>
              <a:rPr lang="en-US" sz="2800" dirty="0" smtClean="0"/>
              <a:t>What is the average weight of all objects combined?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259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Practice: Collect your own Quantitative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1700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Collect your own set of quantitative data using anything in the room!</a:t>
            </a:r>
          </a:p>
          <a:p>
            <a:pPr lvl="1"/>
            <a:r>
              <a:rPr lang="en-US" sz="2800" dirty="0" smtClean="0"/>
              <a:t>Example: The number of boys in the room versus the number of girls in the room (</a:t>
            </a:r>
            <a:r>
              <a:rPr lang="en-US" sz="2800" dirty="0" err="1" smtClean="0"/>
              <a:t>HaHa</a:t>
            </a:r>
            <a:r>
              <a:rPr lang="en-US" sz="2800" dirty="0" smtClean="0"/>
              <a:t> – this example is gone … you can’t use it!! </a:t>
            </a:r>
            <a:r>
              <a:rPr lang="en-US" sz="2800" dirty="0" smtClean="0">
                <a:sym typeface="Wingdings" panose="05000000000000000000" pitchFamily="2" charset="2"/>
              </a:rPr>
              <a:t>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59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287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Qualitative vs. Quantitative Data</vt:lpstr>
      <vt:lpstr>Data in Science</vt:lpstr>
      <vt:lpstr>Qualitative Data</vt:lpstr>
      <vt:lpstr>Quantitative Data</vt:lpstr>
      <vt:lpstr>Lets Practice: Qualitative Data</vt:lpstr>
      <vt:lpstr>Lets Practice: Qualitative Data</vt:lpstr>
      <vt:lpstr>Lets practice: Quantitative Data</vt:lpstr>
      <vt:lpstr>Lets Practice: Collect your own Quantitative Data</vt:lpstr>
    </vt:vector>
  </TitlesOfParts>
  <Company>Fresno Unified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vs. Quantitative Data</dc:title>
  <dc:creator>Joshua Gomes</dc:creator>
  <cp:lastModifiedBy>Joshua Gomes</cp:lastModifiedBy>
  <cp:revision>7</cp:revision>
  <dcterms:created xsi:type="dcterms:W3CDTF">2015-09-22T23:19:13Z</dcterms:created>
  <dcterms:modified xsi:type="dcterms:W3CDTF">2015-09-23T02:50:21Z</dcterms:modified>
</cp:coreProperties>
</file>