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CF92-A0E0-44C5-A9CC-95412B0F8326}" type="datetimeFigureOut">
              <a:rPr lang="en-US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5E969-336E-41A0-A119-34A93FAD970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LAST LINK IS KHAN ACADEMY, MAY BE TOO GRAPHIC AFTER MIN 8?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1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7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0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E969-336E-41A0-A119-34A93FAD970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8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GJsrGmWeK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Lmg4wSHdx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FEMALE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3"/>
              </a:rPr>
              <a:t>https://youtu.be/WGJsrGmWeKE</a:t>
            </a:r>
            <a:endParaRPr lang="en-US" dirty="0"/>
          </a:p>
          <a:p>
            <a:r>
              <a:rPr lang="en-US" dirty="0">
                <a:hlinkClick r:id="rId4"/>
              </a:rPr>
              <a:t>https://youtu.be/nLmg4wSHdxQ</a:t>
            </a:r>
            <a:r>
              <a:rPr lang="en-US" dirty="0"/>
              <a:t>  (Look at this all the way through)</a:t>
            </a:r>
          </a:p>
          <a:p>
            <a:r>
              <a:rPr lang="en-US" dirty="0" err="1"/>
              <a:t>BrainPOP</a:t>
            </a:r>
            <a:r>
              <a:rPr lang="en-US" dirty="0"/>
              <a:t>: Reproductive System (before starting or after male presentation)</a:t>
            </a:r>
          </a:p>
          <a:p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To Abide by during this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Maturity matters</a:t>
            </a:r>
          </a:p>
          <a:p>
            <a:r>
              <a:rPr lang="en-US" sz="3600" dirty="0"/>
              <a:t>Scientific language may be used only</a:t>
            </a:r>
          </a:p>
          <a:p>
            <a:r>
              <a:rPr lang="en-US" sz="3600" dirty="0"/>
              <a:t>Questions? can be asked or written down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anatomy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057401"/>
            <a:ext cx="7648575" cy="4238624"/>
          </a:xfrm>
        </p:spPr>
      </p:pic>
    </p:spTree>
    <p:extLst>
      <p:ext uri="{BB962C8B-B14F-4D97-AF65-F5344CB8AC3E}">
        <p14:creationId xmlns:p14="http://schemas.microsoft.com/office/powerpoint/2010/main" val="26729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71" y="1025932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Hollow, muscular organ </a:t>
            </a:r>
          </a:p>
          <a:p>
            <a:r>
              <a:rPr lang="en-US" sz="3600" dirty="0"/>
              <a:t>connects the cervix of the uterus to the vulva and exterior of the body</a:t>
            </a:r>
          </a:p>
          <a:p>
            <a:r>
              <a:rPr lang="en-US" sz="3600" dirty="0"/>
              <a:t>Functions:</a:t>
            </a:r>
          </a:p>
          <a:p>
            <a:pPr lvl="1"/>
            <a:r>
              <a:rPr lang="en-US" sz="2800" dirty="0"/>
              <a:t>as an organ of sexual intercourse</a:t>
            </a:r>
          </a:p>
          <a:p>
            <a:pPr lvl="1"/>
            <a:r>
              <a:rPr lang="en-US" sz="2800" dirty="0"/>
              <a:t>serves as birth canal </a:t>
            </a:r>
          </a:p>
          <a:p>
            <a:pPr lvl="1"/>
            <a:r>
              <a:rPr lang="en-US" sz="2800" dirty="0"/>
              <a:t>serves as an exit for menstrual flow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86" y="3037530"/>
            <a:ext cx="4286250" cy="35337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163562" y="4791212"/>
            <a:ext cx="1533525" cy="8917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95" y="1548930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narrow passage at the opening of a woman’s womb</a:t>
            </a:r>
          </a:p>
          <a:p>
            <a:r>
              <a:rPr lang="en-US" sz="2400" dirty="0"/>
              <a:t>Base of the uterus which projects into vagina </a:t>
            </a:r>
          </a:p>
          <a:p>
            <a:r>
              <a:rPr lang="en-US" sz="2400" dirty="0"/>
              <a:t>The opening in the cervix allows the sperm </a:t>
            </a:r>
          </a:p>
          <a:p>
            <a:pPr marL="0" indent="0">
              <a:buNone/>
            </a:pPr>
            <a:r>
              <a:rPr lang="en-US" sz="2400" dirty="0"/>
              <a:t>   to enter the uterus, and fetus to </a:t>
            </a:r>
          </a:p>
          <a:p>
            <a:pPr marL="0" indent="0">
              <a:buNone/>
            </a:pPr>
            <a:r>
              <a:rPr lang="en-US" sz="2400" dirty="0"/>
              <a:t>   exit during labor.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2533650"/>
            <a:ext cx="4762500" cy="4762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200900" y="5572125"/>
            <a:ext cx="1847850" cy="41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Uterus (womb)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in the female pelvis </a:t>
            </a:r>
          </a:p>
          <a:p>
            <a:r>
              <a:rPr lang="en-US" dirty="0"/>
              <a:t>Hollow, thick-walled, inverted</a:t>
            </a:r>
          </a:p>
          <a:p>
            <a:pPr marL="0" indent="0">
              <a:buNone/>
            </a:pPr>
            <a:r>
              <a:rPr lang="en-US" dirty="0"/>
              <a:t>   pear shaped muscular organ </a:t>
            </a:r>
          </a:p>
          <a:p>
            <a:r>
              <a:rPr lang="en-US" dirty="0"/>
              <a:t>Opens into vagina through a narrow </a:t>
            </a:r>
          </a:p>
          <a:p>
            <a:pPr marL="0" indent="0">
              <a:buNone/>
            </a:pPr>
            <a:r>
              <a:rPr lang="en-US" dirty="0"/>
              <a:t>   cervix </a:t>
            </a:r>
          </a:p>
          <a:p>
            <a:r>
              <a:rPr lang="en-US" dirty="0"/>
              <a:t>Receives, retains, and nourishes the</a:t>
            </a:r>
          </a:p>
          <a:p>
            <a:pPr marL="0" indent="0">
              <a:buNone/>
            </a:pPr>
            <a:r>
              <a:rPr lang="en-US" dirty="0"/>
              <a:t>    fertilized egg</a:t>
            </a:r>
          </a:p>
          <a:p>
            <a:r>
              <a:rPr lang="en-US" dirty="0"/>
              <a:t>Houses developing fetus before it is born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25" y="2325778"/>
            <a:ext cx="5130207" cy="34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Fallopian tube (Oviduct)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tube that leads from an ovary to the uterus </a:t>
            </a:r>
          </a:p>
          <a:p>
            <a:r>
              <a:rPr lang="en-US" dirty="0"/>
              <a:t>Transports eggs to the uterus</a:t>
            </a:r>
          </a:p>
          <a:p>
            <a:r>
              <a:rPr lang="en-US" dirty="0"/>
              <a:t>Finger-like projections (fimbriae) </a:t>
            </a:r>
          </a:p>
          <a:p>
            <a:pPr marL="0" indent="0">
              <a:buNone/>
            </a:pPr>
            <a:r>
              <a:rPr lang="en-US" dirty="0"/>
              <a:t>   at the end of the tube help move   </a:t>
            </a:r>
          </a:p>
          <a:p>
            <a:pPr marL="0" indent="0">
              <a:buNone/>
            </a:pPr>
            <a:r>
              <a:rPr lang="en-US" dirty="0"/>
              <a:t>   the oocyte into the oviduct</a:t>
            </a:r>
          </a:p>
          <a:p>
            <a:r>
              <a:rPr lang="en-US" dirty="0"/>
              <a:t> Site of fertilization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97" y="2356184"/>
            <a:ext cx="6349206" cy="45018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972675" y="4206622"/>
            <a:ext cx="583803" cy="476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56478" y="4682872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Fallopian Tube</a:t>
            </a:r>
          </a:p>
        </p:txBody>
      </p:sp>
    </p:spTree>
    <p:extLst>
      <p:ext uri="{BB962C8B-B14F-4D97-AF65-F5344CB8AC3E}">
        <p14:creationId xmlns:p14="http://schemas.microsoft.com/office/powerpoint/2010/main" val="17729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Two, almond-shaped</a:t>
            </a:r>
          </a:p>
          <a:p>
            <a:r>
              <a:rPr lang="en-US" dirty="0"/>
              <a:t>Located in the lower abdomen</a:t>
            </a:r>
          </a:p>
          <a:p>
            <a:r>
              <a:rPr lang="en-US" dirty="0"/>
              <a:t>Produce eggs and sex hormones </a:t>
            </a:r>
          </a:p>
          <a:p>
            <a:r>
              <a:rPr lang="en-US" dirty="0"/>
              <a:t>Eggs mature near the surface of the ovaries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86187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View of the female anatomy</a:t>
            </a:r>
          </a:p>
        </p:txBody>
      </p:sp>
      <p:pic>
        <p:nvPicPr>
          <p:cNvPr id="4" name="Content Placeholder 3" descr="vulval diagram with copyrigh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941" y="2187237"/>
            <a:ext cx="5444384" cy="3777075"/>
          </a:xfrm>
        </p:spPr>
      </p:pic>
      <p:pic>
        <p:nvPicPr>
          <p:cNvPr id="5" name="Picture 4" descr="femrepsy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98" y="2187237"/>
            <a:ext cx="5583490" cy="40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14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64</TotalTime>
  <Words>276</Words>
  <Application>Microsoft Office PowerPoint</Application>
  <PresentationFormat>Widescreen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Human Anatomy</vt:lpstr>
      <vt:lpstr>Rules To Abide by during this unit</vt:lpstr>
      <vt:lpstr>Female anatomy</vt:lpstr>
      <vt:lpstr>vagina</vt:lpstr>
      <vt:lpstr>cervix</vt:lpstr>
      <vt:lpstr>Uterus (womb)</vt:lpstr>
      <vt:lpstr>Fallopian tube (Oviduct)</vt:lpstr>
      <vt:lpstr>Ovary</vt:lpstr>
      <vt:lpstr>Different View of the female anatomy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 and Reproduction</dc:title>
  <dc:creator>Barbara Hernandez</dc:creator>
  <cp:lastModifiedBy>Joshua Gomes</cp:lastModifiedBy>
  <cp:revision>13</cp:revision>
  <dcterms:created xsi:type="dcterms:W3CDTF">2015-05-11T04:02:37Z</dcterms:created>
  <dcterms:modified xsi:type="dcterms:W3CDTF">2016-05-03T22:20:45Z</dcterms:modified>
</cp:coreProperties>
</file>