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63" r:id="rId4"/>
    <p:sldId id="259" r:id="rId5"/>
    <p:sldId id="260" r:id="rId6"/>
    <p:sldId id="261" r:id="rId7"/>
    <p:sldId id="264" r:id="rId8"/>
    <p:sldId id="262" r:id="rId9"/>
    <p:sldId id="265" r:id="rId10"/>
    <p:sldId id="257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ther authors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9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08FAD6-F31F-475D-AA2B-E34AE91CA8FF}" type="datetimeFigureOut">
              <a:rPr lang="en-US"/>
              <a:t>4/24/2016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F0D14D-ACE8-49A6-A45C-AB7647325810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590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D14D-ACE8-49A6-A45C-AB7647325810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659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D14D-ACE8-49A6-A45C-AB7647325810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1193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D14D-ACE8-49A6-A45C-AB7647325810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4940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D14D-ACE8-49A6-A45C-AB7647325810}" type="slidenum">
              <a:rPr lang="en-US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874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nr5W9trSv8I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tudy.com/academy/lesson/male-reproductive-system-external-anatomy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human anatomy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31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0140" y="506795"/>
            <a:ext cx="8610600" cy="1293028"/>
          </a:xfrm>
        </p:spPr>
        <p:txBody>
          <a:bodyPr/>
          <a:lstStyle/>
          <a:p>
            <a:r>
              <a:rPr lang="en-US" dirty="0" smtClean="0"/>
              <a:t>urethra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620" y="1652288"/>
            <a:ext cx="5946820" cy="583231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Extends from the urinary bladder </a:t>
            </a:r>
            <a:r>
              <a:rPr lang="en-US" sz="2800" dirty="0" smtClean="0"/>
              <a:t>to the </a:t>
            </a:r>
            <a:r>
              <a:rPr lang="en-US" sz="2800" dirty="0" smtClean="0"/>
              <a:t>opening at the </a:t>
            </a:r>
            <a:r>
              <a:rPr lang="en-US" sz="2800" dirty="0"/>
              <a:t>tip </a:t>
            </a:r>
            <a:r>
              <a:rPr lang="en-US" sz="2800" dirty="0" smtClean="0"/>
              <a:t>of </a:t>
            </a:r>
            <a:r>
              <a:rPr lang="en-US" sz="2800" dirty="0"/>
              <a:t>the penis. </a:t>
            </a:r>
            <a:endParaRPr lang="en-US" sz="2800" dirty="0" smtClean="0"/>
          </a:p>
          <a:p>
            <a:r>
              <a:rPr lang="en-US" sz="2800" dirty="0" smtClean="0"/>
              <a:t>A passageway </a:t>
            </a:r>
            <a:r>
              <a:rPr lang="en-US" sz="2800" dirty="0"/>
              <a:t>for sperm and fluids </a:t>
            </a:r>
            <a:r>
              <a:rPr lang="en-US" sz="2800" dirty="0" smtClean="0"/>
              <a:t>from </a:t>
            </a:r>
            <a:r>
              <a:rPr lang="en-US" sz="2800" dirty="0"/>
              <a:t>the reproductive system and </a:t>
            </a:r>
            <a:r>
              <a:rPr lang="en-US" sz="2800" dirty="0" smtClean="0"/>
              <a:t>urine from </a:t>
            </a:r>
            <a:r>
              <a:rPr lang="en-US" sz="2800" dirty="0"/>
              <a:t>the urinary system. </a:t>
            </a:r>
            <a:endParaRPr lang="en-US" sz="2800" dirty="0" smtClean="0"/>
          </a:p>
          <a:p>
            <a:r>
              <a:rPr lang="en-US" sz="2800" dirty="0" smtClean="0"/>
              <a:t>While </a:t>
            </a:r>
            <a:r>
              <a:rPr lang="en-US" sz="2800" dirty="0"/>
              <a:t>reproductive fluids are </a:t>
            </a:r>
            <a:r>
              <a:rPr lang="en-US" sz="2800" dirty="0" smtClean="0"/>
              <a:t>passing through </a:t>
            </a:r>
            <a:r>
              <a:rPr lang="en-US" sz="2800" dirty="0"/>
              <a:t>the urethra, sphincters </a:t>
            </a:r>
            <a:r>
              <a:rPr lang="en-US" sz="2800" dirty="0" smtClean="0"/>
              <a:t>contract tightly </a:t>
            </a:r>
            <a:r>
              <a:rPr lang="en-US" sz="2800" dirty="0"/>
              <a:t>to keep urine from entering the </a:t>
            </a:r>
            <a:r>
              <a:rPr lang="en-US" sz="2800" dirty="0" smtClean="0"/>
              <a:t>urethra</a:t>
            </a:r>
            <a:r>
              <a:rPr lang="en-US" sz="2800" dirty="0"/>
              <a:t>.</a:t>
            </a:r>
            <a:endParaRPr lang="en-US" sz="2800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6936" y="1652288"/>
            <a:ext cx="5465064" cy="5416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351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6659" y="352891"/>
            <a:ext cx="8610600" cy="1293028"/>
          </a:xfrm>
        </p:spPr>
        <p:txBody>
          <a:bodyPr/>
          <a:lstStyle/>
          <a:p>
            <a:r>
              <a:rPr lang="en-US" dirty="0" smtClean="0"/>
              <a:t>Seminal vesicles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829" y="1645919"/>
            <a:ext cx="5521757" cy="4881092"/>
          </a:xfrm>
        </p:spPr>
        <p:txBody>
          <a:bodyPr/>
          <a:lstStyle/>
          <a:p>
            <a:r>
              <a:rPr lang="en-US" sz="4000" dirty="0"/>
              <a:t>Paired </a:t>
            </a:r>
            <a:r>
              <a:rPr lang="en-US" sz="4000" dirty="0" smtClean="0"/>
              <a:t>glands </a:t>
            </a:r>
            <a:r>
              <a:rPr lang="en-US" sz="4000" dirty="0"/>
              <a:t>on the posterior </a:t>
            </a:r>
            <a:r>
              <a:rPr lang="en-US" sz="4000" dirty="0" smtClean="0"/>
              <a:t>base </a:t>
            </a:r>
            <a:r>
              <a:rPr lang="en-US" sz="4000" dirty="0"/>
              <a:t>of the urinary </a:t>
            </a:r>
            <a:r>
              <a:rPr lang="en-US" sz="4000" dirty="0" smtClean="0"/>
              <a:t>bladder</a:t>
            </a:r>
          </a:p>
          <a:p>
            <a:pPr marL="0" indent="0">
              <a:buNone/>
            </a:pPr>
            <a:endParaRPr lang="en-US" sz="4000" dirty="0" smtClean="0"/>
          </a:p>
          <a:p>
            <a:r>
              <a:rPr lang="en-US" sz="4000" dirty="0" smtClean="0"/>
              <a:t>Contribute </a:t>
            </a:r>
            <a:r>
              <a:rPr lang="en-US" sz="4000" dirty="0"/>
              <a:t>nutrients and fluid </a:t>
            </a:r>
            <a:r>
              <a:rPr lang="en-US" sz="4000" dirty="0" smtClean="0"/>
              <a:t>to semen </a:t>
            </a:r>
            <a:r>
              <a:rPr lang="en-US" sz="4000" dirty="0"/>
              <a:t>(fructose and seminal fluid</a:t>
            </a:r>
            <a:r>
              <a:rPr lang="en-US" sz="4000" dirty="0" smtClean="0"/>
              <a:t>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7557" y="1645919"/>
            <a:ext cx="5465064" cy="5416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013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Bulbourethral glands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972" y="2194560"/>
            <a:ext cx="5218074" cy="4309271"/>
          </a:xfrm>
        </p:spPr>
        <p:txBody>
          <a:bodyPr>
            <a:normAutofit/>
          </a:bodyPr>
          <a:lstStyle/>
          <a:p>
            <a:r>
              <a:rPr lang="en-US" sz="5400" dirty="0"/>
              <a:t>S</a:t>
            </a:r>
            <a:r>
              <a:rPr lang="en-US" sz="5400" dirty="0" smtClean="0"/>
              <a:t>ecretes mucus-containing fluid to </a:t>
            </a:r>
            <a:r>
              <a:rPr lang="en-US" sz="5400" dirty="0"/>
              <a:t>semen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0591" y="1675181"/>
            <a:ext cx="5465064" cy="5416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118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Calibri" charset="0"/>
                <a:hlinkClick r:id="rId3"/>
              </a:rPr>
              <a:t>http://youtu.be/nr5W9trSv8I</a:t>
            </a:r>
            <a:r>
              <a:rPr lang="en-US" dirty="0">
                <a:latin typeface="Calibri" charset="0"/>
              </a:rPr>
              <a:t> </a:t>
            </a:r>
            <a:endParaRPr lang="en-US" dirty="0" smtClean="0">
              <a:latin typeface="Calibri" charset="0"/>
            </a:endParaRPr>
          </a:p>
          <a:p>
            <a:endParaRPr lang="en-US" dirty="0">
              <a:latin typeface="Calibri" charset="0"/>
            </a:endParaRPr>
          </a:p>
          <a:p>
            <a:r>
              <a:rPr lang="en-US" dirty="0">
                <a:latin typeface="Calibri" charset="0"/>
                <a:hlinkClick r:id="rId4"/>
              </a:rPr>
              <a:t>http</a:t>
            </a:r>
            <a:r>
              <a:rPr lang="en-US" dirty="0" smtClean="0">
                <a:latin typeface="Calibri" charset="0"/>
                <a:hlinkClick r:id="rId4"/>
              </a:rPr>
              <a:t>://</a:t>
            </a:r>
            <a:r>
              <a:rPr lang="en-US" dirty="0" smtClean="0">
                <a:hlinkClick r:id="rId4"/>
              </a:rPr>
              <a:t>study.com/academy/lesson/male-reproductive-system-external-anatomy.html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33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197702"/>
            <a:ext cx="8610600" cy="1293028"/>
          </a:xfrm>
        </p:spPr>
        <p:txBody>
          <a:bodyPr/>
          <a:lstStyle/>
          <a:p>
            <a:r>
              <a:rPr lang="en-US" dirty="0" smtClean="0"/>
              <a:t>RULES </a:t>
            </a:r>
            <a:r>
              <a:rPr lang="en-US" dirty="0" smtClean="0"/>
              <a:t>TO ABIDE BY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013"/>
            <a:ext cx="10820400" cy="490685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Maturity </a:t>
            </a:r>
            <a:r>
              <a:rPr lang="en-US" sz="3200" dirty="0" smtClean="0"/>
              <a:t>Matters</a:t>
            </a:r>
            <a:endParaRPr lang="en-US" sz="3200" dirty="0" smtClean="0"/>
          </a:p>
          <a:p>
            <a:r>
              <a:rPr lang="en-US" sz="3200" dirty="0" smtClean="0"/>
              <a:t>Scientific language only </a:t>
            </a:r>
            <a:r>
              <a:rPr lang="en-US" sz="3200" dirty="0" smtClean="0"/>
              <a:t>please (No Slang)</a:t>
            </a:r>
          </a:p>
          <a:p>
            <a:r>
              <a:rPr lang="en-US" sz="3200" dirty="0" smtClean="0"/>
              <a:t>If you make others feel uncomfortable, you will be removed from the classroom and your parents will be called.</a:t>
            </a:r>
            <a:endParaRPr lang="en-US" sz="3200" dirty="0" smtClean="0"/>
          </a:p>
          <a:p>
            <a:r>
              <a:rPr lang="en-US" sz="3200" dirty="0" smtClean="0"/>
              <a:t>Questions…how to ask </a:t>
            </a:r>
            <a:r>
              <a:rPr lang="en-US" sz="3200" dirty="0" smtClean="0"/>
              <a:t>them</a:t>
            </a:r>
          </a:p>
          <a:p>
            <a:pPr lvl="1"/>
            <a:r>
              <a:rPr lang="en-US" sz="3000" dirty="0" smtClean="0"/>
              <a:t>There is a box for questions if you do not feel comfortable asking whole class</a:t>
            </a:r>
            <a:endParaRPr lang="en-US" sz="3000" dirty="0"/>
          </a:p>
          <a:p>
            <a:pPr lvl="1"/>
            <a:r>
              <a:rPr lang="en-US" sz="3000" dirty="0" smtClean="0"/>
              <a:t>Appropriate questions will be answered the next day</a:t>
            </a:r>
          </a:p>
          <a:p>
            <a:pPr marL="457200" lvl="1" indent="0">
              <a:buNone/>
            </a:pPr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338631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274976"/>
            <a:ext cx="8610600" cy="1293028"/>
          </a:xfrm>
        </p:spPr>
        <p:txBody>
          <a:bodyPr/>
          <a:lstStyle/>
          <a:p>
            <a:r>
              <a:rPr lang="en-US" dirty="0" smtClean="0"/>
              <a:t>Male anatomy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1851" y="1401482"/>
            <a:ext cx="8050944" cy="5275352"/>
          </a:xfrm>
        </p:spPr>
      </p:pic>
    </p:spTree>
    <p:extLst>
      <p:ext uri="{BB962C8B-B14F-4D97-AF65-F5344CB8AC3E}">
        <p14:creationId xmlns:p14="http://schemas.microsoft.com/office/powerpoint/2010/main" val="2780988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29158" y="356660"/>
            <a:ext cx="1648496" cy="925438"/>
          </a:xfrm>
        </p:spPr>
        <p:txBody>
          <a:bodyPr/>
          <a:lstStyle/>
          <a:p>
            <a:r>
              <a:rPr lang="en-US" dirty="0" smtClean="0"/>
              <a:t>Penis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767" y="1282098"/>
            <a:ext cx="6569169" cy="5447113"/>
          </a:xfrm>
        </p:spPr>
        <p:txBody>
          <a:bodyPr>
            <a:normAutofit lnSpcReduction="10000"/>
          </a:bodyPr>
          <a:lstStyle/>
          <a:p>
            <a:endParaRPr lang="en-US" sz="3200" dirty="0"/>
          </a:p>
          <a:p>
            <a:r>
              <a:rPr lang="en-US" sz="3200" dirty="0" smtClean="0"/>
              <a:t>Erectile </a:t>
            </a:r>
            <a:r>
              <a:rPr lang="en-US" sz="3200" dirty="0"/>
              <a:t>organ of </a:t>
            </a:r>
            <a:r>
              <a:rPr lang="en-US" sz="3200" dirty="0" smtClean="0"/>
              <a:t>sexual</a:t>
            </a:r>
          </a:p>
          <a:p>
            <a:pPr marL="0" indent="0">
              <a:buNone/>
            </a:pPr>
            <a:r>
              <a:rPr lang="en-US" sz="3200" dirty="0" smtClean="0"/>
              <a:t> </a:t>
            </a:r>
            <a:r>
              <a:rPr lang="en-US" sz="3200" dirty="0"/>
              <a:t>intercourse​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 smtClean="0"/>
              <a:t>Deposits </a:t>
            </a:r>
            <a:r>
              <a:rPr lang="en-US" sz="3200" dirty="0"/>
              <a:t>semen into the 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female </a:t>
            </a:r>
            <a:r>
              <a:rPr lang="en-US" sz="3200" dirty="0" smtClean="0"/>
              <a:t>vagina</a:t>
            </a:r>
          </a:p>
          <a:p>
            <a:endParaRPr lang="en-US" sz="3200" dirty="0"/>
          </a:p>
          <a:p>
            <a:r>
              <a:rPr lang="en-US" sz="3200" dirty="0" smtClean="0"/>
              <a:t>Organ from urine and semen 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are released (not </a:t>
            </a:r>
            <a:r>
              <a:rPr lang="en-US" sz="3200" dirty="0" smtClean="0"/>
              <a:t>at the same time)</a:t>
            </a:r>
            <a:endParaRPr lang="en-US" sz="3200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0874" y="1282098"/>
            <a:ext cx="5465064" cy="5416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875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7206" y="171945"/>
            <a:ext cx="1782651" cy="1293028"/>
          </a:xfrm>
        </p:spPr>
        <p:txBody>
          <a:bodyPr/>
          <a:lstStyle/>
          <a:p>
            <a:r>
              <a:rPr lang="en-US" dirty="0" smtClean="0"/>
              <a:t>testes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94560"/>
            <a:ext cx="5058177" cy="4103209"/>
          </a:xfrm>
        </p:spPr>
        <p:txBody>
          <a:bodyPr/>
          <a:lstStyle/>
          <a:p>
            <a:r>
              <a:rPr lang="en-US" sz="3600" dirty="0"/>
              <a:t>Produce sperm and sex </a:t>
            </a:r>
            <a:r>
              <a:rPr lang="en-US" sz="3600" dirty="0" smtClean="0"/>
              <a:t>hormones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285312"/>
            <a:ext cx="5465064" cy="5416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065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1407" y="300733"/>
            <a:ext cx="2877355" cy="1293028"/>
          </a:xfrm>
        </p:spPr>
        <p:txBody>
          <a:bodyPr/>
          <a:lstStyle/>
          <a:p>
            <a:r>
              <a:rPr lang="en-US" dirty="0" smtClean="0"/>
              <a:t>scrotum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2434"/>
            <a:ext cx="5985456" cy="5254580"/>
          </a:xfrm>
        </p:spPr>
        <p:txBody>
          <a:bodyPr/>
          <a:lstStyle/>
          <a:p>
            <a:r>
              <a:rPr lang="en-US" sz="4800" dirty="0" smtClean="0"/>
              <a:t>The </a:t>
            </a:r>
            <a:r>
              <a:rPr lang="en-US" sz="4800" dirty="0"/>
              <a:t>bag of skin that contains the testes </a:t>
            </a:r>
            <a:endParaRPr lang="en-US" sz="4800" dirty="0" smtClean="0"/>
          </a:p>
          <a:p>
            <a:r>
              <a:rPr lang="en-US" sz="4800" dirty="0" smtClean="0"/>
              <a:t>Keeps </a:t>
            </a:r>
            <a:r>
              <a:rPr lang="en-US" sz="4800" dirty="0"/>
              <a:t>the testes at the proper </a:t>
            </a:r>
            <a:r>
              <a:rPr lang="en-US" sz="4800" dirty="0" smtClean="0"/>
              <a:t>temperature</a:t>
            </a:r>
          </a:p>
          <a:p>
            <a:r>
              <a:rPr lang="en-US" sz="4800" dirty="0" smtClean="0"/>
              <a:t>Externally located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1256" y="1361271"/>
            <a:ext cx="5337658" cy="5416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408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52669" y="292424"/>
            <a:ext cx="3340994" cy="1293028"/>
          </a:xfrm>
        </p:spPr>
        <p:txBody>
          <a:bodyPr/>
          <a:lstStyle/>
          <a:p>
            <a:r>
              <a:rPr lang="en-US" dirty="0" smtClean="0"/>
              <a:t>epididymis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828" y="1585452"/>
            <a:ext cx="5109693" cy="4633233"/>
          </a:xfrm>
        </p:spPr>
        <p:txBody>
          <a:bodyPr/>
          <a:lstStyle/>
          <a:p>
            <a:r>
              <a:rPr lang="en-US" sz="5400" dirty="0"/>
              <a:t>Site of sperm </a:t>
            </a:r>
            <a:r>
              <a:rPr lang="en-US" sz="5400" dirty="0" smtClean="0"/>
              <a:t>maturation</a:t>
            </a:r>
          </a:p>
          <a:p>
            <a:endParaRPr lang="en-US" sz="5400" dirty="0" smtClean="0"/>
          </a:p>
          <a:p>
            <a:r>
              <a:rPr lang="en-US" sz="5400" dirty="0" smtClean="0"/>
              <a:t>Store mature sperm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0634" y="1410887"/>
            <a:ext cx="5465064" cy="5416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605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9444" y="175164"/>
            <a:ext cx="8610600" cy="1293028"/>
          </a:xfrm>
        </p:spPr>
        <p:txBody>
          <a:bodyPr/>
          <a:lstStyle/>
          <a:p>
            <a:r>
              <a:rPr lang="en-US" dirty="0" smtClean="0"/>
              <a:t>Vas deferens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699" y="1468192"/>
            <a:ext cx="6800045" cy="5254580"/>
          </a:xfrm>
        </p:spPr>
        <p:txBody>
          <a:bodyPr>
            <a:normAutofit/>
          </a:bodyPr>
          <a:lstStyle/>
          <a:p>
            <a:r>
              <a:rPr lang="en-US" sz="4000" dirty="0"/>
              <a:t>Paired duct for sperm maturation, </a:t>
            </a:r>
            <a:r>
              <a:rPr lang="en-US" sz="4000" dirty="0" smtClean="0"/>
              <a:t>storage</a:t>
            </a:r>
            <a:r>
              <a:rPr lang="en-US" sz="4000" dirty="0"/>
              <a:t>, </a:t>
            </a:r>
            <a:r>
              <a:rPr lang="en-US" sz="4000" dirty="0" smtClean="0"/>
              <a:t>and transport </a:t>
            </a:r>
            <a:r>
              <a:rPr lang="en-US" sz="4000" dirty="0"/>
              <a:t>(carries </a:t>
            </a:r>
            <a:r>
              <a:rPr lang="en-US" sz="4000" dirty="0" smtClean="0"/>
              <a:t>sperm</a:t>
            </a:r>
          </a:p>
          <a:p>
            <a:pPr marL="0" indent="0">
              <a:buNone/>
            </a:pPr>
            <a:r>
              <a:rPr lang="en-US" sz="4000" dirty="0" smtClean="0"/>
              <a:t> from </a:t>
            </a:r>
            <a:r>
              <a:rPr lang="en-US" sz="4000" dirty="0"/>
              <a:t>the epididymis </a:t>
            </a:r>
            <a:r>
              <a:rPr lang="en-US" sz="4000" dirty="0" smtClean="0"/>
              <a:t>to the      ejaculatory </a:t>
            </a:r>
            <a:r>
              <a:rPr lang="en-US" sz="4000" dirty="0"/>
              <a:t>duct</a:t>
            </a:r>
            <a:r>
              <a:rPr lang="en-US" sz="4000" dirty="0" smtClean="0"/>
              <a:t>)</a:t>
            </a:r>
          </a:p>
          <a:p>
            <a:pPr marL="0" indent="0">
              <a:buNone/>
            </a:pPr>
            <a:endParaRPr lang="en-US" sz="4000" dirty="0" smtClean="0"/>
          </a:p>
          <a:p>
            <a:r>
              <a:rPr lang="en-US" sz="4000" dirty="0"/>
              <a:t>L</a:t>
            </a:r>
            <a:r>
              <a:rPr lang="en-US" sz="4000" dirty="0" smtClean="0"/>
              <a:t>eads </a:t>
            </a:r>
            <a:r>
              <a:rPr lang="en-US" sz="4000" dirty="0"/>
              <a:t>from the epididymis to the </a:t>
            </a:r>
            <a:r>
              <a:rPr lang="en-US" sz="4000" dirty="0" smtClean="0"/>
              <a:t>urethra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4744" y="1305866"/>
            <a:ext cx="4810963" cy="5416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557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2265" y="205141"/>
            <a:ext cx="8610600" cy="1293028"/>
          </a:xfrm>
        </p:spPr>
        <p:txBody>
          <a:bodyPr/>
          <a:lstStyle/>
          <a:p>
            <a:r>
              <a:rPr lang="en-US" dirty="0" smtClean="0"/>
              <a:t>Ejaculatory 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730" y="1498169"/>
            <a:ext cx="5318974" cy="5359831"/>
          </a:xfrm>
        </p:spPr>
        <p:txBody>
          <a:bodyPr>
            <a:normAutofit/>
          </a:bodyPr>
          <a:lstStyle/>
          <a:p>
            <a:r>
              <a:rPr lang="en-US" sz="4800" dirty="0" smtClean="0"/>
              <a:t>Enter </a:t>
            </a:r>
            <a:r>
              <a:rPr lang="en-US" sz="4800" dirty="0"/>
              <a:t>the </a:t>
            </a:r>
            <a:r>
              <a:rPr lang="en-US" sz="4800" dirty="0" smtClean="0"/>
              <a:t>urethra</a:t>
            </a:r>
          </a:p>
          <a:p>
            <a:endParaRPr lang="en-US" sz="4800" dirty="0" smtClean="0"/>
          </a:p>
          <a:p>
            <a:r>
              <a:rPr lang="en-US" sz="4800" dirty="0" smtClean="0"/>
              <a:t>These </a:t>
            </a:r>
            <a:r>
              <a:rPr lang="en-US" sz="4800" dirty="0"/>
              <a:t>paired ducts are for </a:t>
            </a:r>
            <a:endParaRPr lang="en-US" sz="4800" dirty="0" smtClean="0"/>
          </a:p>
          <a:p>
            <a:pPr marL="0" indent="0">
              <a:buNone/>
            </a:pPr>
            <a:r>
              <a:rPr lang="en-US" sz="4800" dirty="0"/>
              <a:t> </a:t>
            </a:r>
            <a:r>
              <a:rPr lang="en-US" sz="4800" dirty="0" smtClean="0"/>
              <a:t>transporting   sperm</a:t>
            </a:r>
            <a:endParaRPr lang="en-US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7801" y="1498169"/>
            <a:ext cx="5465064" cy="5416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456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1668</TotalTime>
  <Words>266</Words>
  <Application>Microsoft Office PowerPoint</Application>
  <PresentationFormat>Widescreen</PresentationFormat>
  <Paragraphs>58</Paragraphs>
  <Slides>13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Century Gothic</vt:lpstr>
      <vt:lpstr>Vapor Trail</vt:lpstr>
      <vt:lpstr>human anatomy</vt:lpstr>
      <vt:lpstr>RULES TO ABIDE BY</vt:lpstr>
      <vt:lpstr>Male anatomy</vt:lpstr>
      <vt:lpstr>Penis</vt:lpstr>
      <vt:lpstr>testes</vt:lpstr>
      <vt:lpstr>scrotum</vt:lpstr>
      <vt:lpstr>epididymis</vt:lpstr>
      <vt:lpstr>Vas deferens</vt:lpstr>
      <vt:lpstr>Ejaculatory ducts</vt:lpstr>
      <vt:lpstr>urethra</vt:lpstr>
      <vt:lpstr>Seminal vesicles</vt:lpstr>
      <vt:lpstr>Bulbourethral glands</vt:lpstr>
      <vt:lpstr>Videos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anatomy</dc:title>
  <dc:creator>Barbara Hernandez</dc:creator>
  <cp:lastModifiedBy>Joshua Gomes</cp:lastModifiedBy>
  <cp:revision>20</cp:revision>
  <dcterms:created xsi:type="dcterms:W3CDTF">2015-05-11T05:35:11Z</dcterms:created>
  <dcterms:modified xsi:type="dcterms:W3CDTF">2016-04-25T00:16:34Z</dcterms:modified>
</cp:coreProperties>
</file>